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5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82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34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2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3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4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9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2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0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5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4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11/8/2020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4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1" r:id="rId6"/>
    <p:sldLayoutId id="2147483817" r:id="rId7"/>
    <p:sldLayoutId id="2147483818" r:id="rId8"/>
    <p:sldLayoutId id="2147483819" r:id="rId9"/>
    <p:sldLayoutId id="2147483820" r:id="rId10"/>
    <p:sldLayoutId id="21474838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7C383-0B3D-41AF-90E2-70A57348F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1" r="-2" b="-2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DE3B1-C930-4DEA-9401-E2F4FEAD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0"/>
            <a:ext cx="4203323" cy="3596201"/>
          </a:xfrm>
        </p:spPr>
        <p:txBody>
          <a:bodyPr>
            <a:normAutofit/>
          </a:bodyPr>
          <a:lstStyle/>
          <a:p>
            <a:r>
              <a:rPr lang="en-CA" sz="4700"/>
              <a:t>Berklee Video Game Music Jam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51D84-F173-44C8-85BD-E2008618E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4475155"/>
            <a:ext cx="4203323" cy="1143291"/>
          </a:xfrm>
        </p:spPr>
        <p:txBody>
          <a:bodyPr>
            <a:normAutofit/>
          </a:bodyPr>
          <a:lstStyle/>
          <a:p>
            <a:r>
              <a:rPr lang="en-CA"/>
              <a:t>Team 23</a:t>
            </a:r>
          </a:p>
        </p:txBody>
      </p:sp>
      <p:sp>
        <p:nvSpPr>
          <p:cNvPr id="67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9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4962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31EA1-2D03-4CC2-A5ED-F910B85A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6" y="507238"/>
            <a:ext cx="3624471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cap="all" spc="1500" dirty="0">
                <a:ea typeface="Source Sans Pro SemiBold" panose="020B0603030403020204" pitchFamily="34" charset="0"/>
              </a:rPr>
              <a:t>house</a:t>
            </a:r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D1FFDE-9084-47FE-BC8E-E5C1F5B8A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206" y="952100"/>
            <a:ext cx="2817170" cy="479518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9C50935-4DD3-46C8-B0BE-7486046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481489"/>
            <a:ext cx="932200" cy="932200"/>
            <a:chOff x="10791258" y="619275"/>
            <a:chExt cx="932200" cy="932200"/>
          </a:xfrm>
        </p:grpSpPr>
        <p:sp>
          <p:nvSpPr>
            <p:cNvPr id="22" name="Graphic 212">
              <a:extLst>
                <a:ext uri="{FF2B5EF4-FFF2-40B4-BE49-F238E27FC236}">
                  <a16:creationId xmlns:a16="http://schemas.microsoft.com/office/drawing/2014/main" id="{7FC918AD-C067-46DF-8F98-83352CB94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3C1473DD-4042-44F9-A962-71F52BAE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26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7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34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874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aphic 38">
            <a:extLst>
              <a:ext uri="{FF2B5EF4-FFF2-40B4-BE49-F238E27FC236}">
                <a16:creationId xmlns:a16="http://schemas.microsoft.com/office/drawing/2014/main" id="{5ECDEC52-15F3-49DD-BCBA-A0533E540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4112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E397E3-43A2-4524-8550-ADE3AE3AB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5F6E3BF-04CB-4B08-A2F8-180577714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8">
            <a:extLst>
              <a:ext uri="{FF2B5EF4-FFF2-40B4-BE49-F238E27FC236}">
                <a16:creationId xmlns:a16="http://schemas.microsoft.com/office/drawing/2014/main" id="{4D91CBDC-3A55-4B80-A109-4C758ADF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41125"/>
            <a:ext cx="1910252" cy="709660"/>
            <a:chOff x="2267504" y="2540250"/>
            <a:chExt cx="1990951" cy="739640"/>
          </a:xfrm>
          <a:solidFill>
            <a:schemeClr val="tx1">
              <a:alpha val="2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055BDD-DCD4-4802-84CF-7D2D87FBE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6F64A9-E879-4869-946F-1814184EE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78CD8A-FF59-40AD-8101-D685A2FEF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134B80-595D-48FB-B98E-C3A6E094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9362DC-121F-433C-B156-4C6BA7180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410157D-B333-4FC1-952E-FB1E4A1F8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DF3E-3BC2-4599-AC5E-1D31DAF6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12" y="1827504"/>
            <a:ext cx="3624471" cy="2577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b="1" cap="all" spc="1500">
                <a:ea typeface="Source Sans Pro SemiBold" panose="020B0603030403020204" pitchFamily="34" charset="0"/>
              </a:rPr>
              <a:t>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A64D5-9442-462C-AC25-7A5D2C1A4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12" y="4497473"/>
            <a:ext cx="3624471" cy="8116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900" cap="all" spc="400"/>
              <a:t>For full Animations, See Flash file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FE66D7D-ABDD-4F6B-A637-3A3A2ACE1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AF5D9-E67F-4DB6-8615-293D22495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1E75A-8CDA-4C00-9259-EDE427FC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22" y="1879984"/>
            <a:ext cx="4917844" cy="309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5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2F659-DD21-4372-AB44-08B4EF1A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6" y="507238"/>
            <a:ext cx="3624471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cap="all" spc="1500">
                <a:ea typeface="Source Sans Pro SemiBold" panose="020B0603030403020204" pitchFamily="34" charset="0"/>
              </a:rPr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719B09-4BC6-4BE6-9792-1D26BE43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706" y="261917"/>
            <a:ext cx="4795184" cy="293705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9C50935-4DD3-46C8-B0BE-7486046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481489"/>
            <a:ext cx="932200" cy="932200"/>
            <a:chOff x="10791258" y="619275"/>
            <a:chExt cx="932200" cy="932200"/>
          </a:xfrm>
        </p:grpSpPr>
        <p:sp>
          <p:nvSpPr>
            <p:cNvPr id="22" name="Graphic 212">
              <a:extLst>
                <a:ext uri="{FF2B5EF4-FFF2-40B4-BE49-F238E27FC236}">
                  <a16:creationId xmlns:a16="http://schemas.microsoft.com/office/drawing/2014/main" id="{7FC918AD-C067-46DF-8F98-83352CB94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3C1473DD-4042-44F9-A962-71F52BAE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26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7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34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ED6C716-8FE3-4F50-9980-83FDF75D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32" y="2821289"/>
            <a:ext cx="5499993" cy="309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1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B11B9-44DA-4E33-8805-437FB932E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cap="all" spc="1500">
                <a:ea typeface="Source Sans Pro SemiBold" panose="020B0603030403020204" pitchFamily="34" charset="0"/>
              </a:rPr>
              <a:t>Our problems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D57D1D-329B-4E9C-A69B-6EEA37ECBD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9"/>
          <a:stretch/>
        </p:blipFill>
        <p:spPr bwMode="auto">
          <a:xfrm>
            <a:off x="7228218" y="1022352"/>
            <a:ext cx="3077977" cy="238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7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B33A7-5B5F-4C3D-86D5-69B41CD0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75" y="3546437"/>
            <a:ext cx="3258663" cy="2289211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544743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A0000-496D-46AF-BBAF-719E67D1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6" y="507238"/>
            <a:ext cx="3624471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cap="all" spc="1500">
                <a:ea typeface="Source Sans Pro SemiBold" panose="020B0603030403020204" pitchFamily="34" charset="0"/>
              </a:rPr>
              <a:t>Adobe likes to overwrite everything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9BAF186-C734-4033-928C-876CCD252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99" y="2019028"/>
            <a:ext cx="4795184" cy="266132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9C50935-4DD3-46C8-B0BE-7486046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481489"/>
            <a:ext cx="932200" cy="932200"/>
            <a:chOff x="10791258" y="619275"/>
            <a:chExt cx="932200" cy="932200"/>
          </a:xfrm>
        </p:grpSpPr>
        <p:sp>
          <p:nvSpPr>
            <p:cNvPr id="22" name="Graphic 212">
              <a:extLst>
                <a:ext uri="{FF2B5EF4-FFF2-40B4-BE49-F238E27FC236}">
                  <a16:creationId xmlns:a16="http://schemas.microsoft.com/office/drawing/2014/main" id="{7FC918AD-C067-46DF-8F98-83352CB94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3C1473DD-4042-44F9-A962-71F52BAE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26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7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34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962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1C785-98CF-42DB-A857-3F6B2069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Sound Effects</a:t>
            </a:r>
            <a:endParaRPr lang="en-CA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" name="button_click">
            <a:hlinkClick r:id="" action="ppaction://media"/>
            <a:extLst>
              <a:ext uri="{FF2B5EF4-FFF2-40B4-BE49-F238E27FC236}">
                <a16:creationId xmlns:a16="http://schemas.microsoft.com/office/drawing/2014/main" id="{F2D9F207-A42C-4EEF-8435-B2B58F843FF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0825" y="1662906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val="12219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2" name="Oval 37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74" name="Rectangle 37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11CD870-8E62-41D9-AE28-850EC591A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59" b="-2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376" name="Group 375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380" name="Rectangle 379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DBCD0-229A-4A50-99ED-ADA70E65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297" y="7868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>
                <a:ea typeface="Source Sans Pro SemiBold" panose="020B0603030403020204" pitchFamily="34" charset="0"/>
              </a:rPr>
              <a:t>Game Demo Time</a:t>
            </a:r>
          </a:p>
        </p:txBody>
      </p:sp>
      <p:sp>
        <p:nvSpPr>
          <p:cNvPr id="382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4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6" name="Freeform: Shape 385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9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95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8875539-0E84-455D-BC55-CA2C4BD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9176D7-CC1C-4175-B08A-01FB9F4F3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83469C6-FD66-4B54-921B-8031CD42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F0C6814-AEA4-4409-9A89-7AC1D41EB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754052F-5B23-433C-8ADA-E8F0F843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B2B180F-0C1C-4489-B089-6B68FD7A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3" name="Graphic 185">
            <a:extLst>
              <a:ext uri="{FF2B5EF4-FFF2-40B4-BE49-F238E27FC236}">
                <a16:creationId xmlns:a16="http://schemas.microsoft.com/office/drawing/2014/main" id="{F8DA0E47-CC59-4007-BDA3-0D5A4CF23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833CFE-926B-4F47-AB28-ADB4F7697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0DE9A3-5BAC-492E-BEA8-AFF33894D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C461C6-EC83-4CF8-BA68-8B3D52D31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64B2AB-B7D6-4349-9A36-E6775B5F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EFF3243-BD09-43B6-805F-FD18ECF5C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AE2C8A-4BD6-4A58-9807-EA5044C5C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0" r="1" b="3631"/>
          <a:stretch/>
        </p:blipFill>
        <p:spPr>
          <a:xfrm>
            <a:off x="1280667" y="720375"/>
            <a:ext cx="9630666" cy="54172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F3CB06-D5FB-40A9-A95E-615A43FD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642937"/>
            <a:ext cx="97821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A1274F-9232-42BF-B9FE-B95EA14C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E5AF1D6-62CC-4988-9174-993F112D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9A6B3-C060-462E-978A-1E35020D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159934"/>
            <a:ext cx="6418471" cy="3028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 dirty="0">
                <a:ea typeface="Source Sans Pro SemiBold" panose="020B0603030403020204" pitchFamily="34" charset="0"/>
              </a:rPr>
              <a:t>Design</a:t>
            </a:r>
            <a:endParaRPr lang="en-US" sz="6000" b="1" kern="1200" cap="all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447BD-946D-4719-96BD-965E6CC0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Planning</a:t>
            </a:r>
          </a:p>
        </p:txBody>
      </p:sp>
      <p:sp>
        <p:nvSpPr>
          <p:cNvPr id="5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A045-9BD3-4362-827D-2681EAC79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/>
          </a:bodyPr>
          <a:lstStyle/>
          <a:p>
            <a:r>
              <a:rPr lang="en-CA" dirty="0"/>
              <a:t>Gaslighting</a:t>
            </a:r>
          </a:p>
          <a:p>
            <a:r>
              <a:rPr lang="en-CA" dirty="0"/>
              <a:t>Memory Loss</a:t>
            </a:r>
          </a:p>
          <a:p>
            <a:r>
              <a:rPr lang="en-CA" dirty="0"/>
              <a:t>Task Based Distractions</a:t>
            </a:r>
          </a:p>
          <a:p>
            <a:endParaRPr lang="en-CA" dirty="0"/>
          </a:p>
          <a:p>
            <a:r>
              <a:rPr lang="en-CA" dirty="0"/>
              <a:t>See brainstorming1.txt and brainstorming2.txt files for full story</a:t>
            </a:r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4139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0B96B-198E-4716-A5CB-2BF93026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6" y="507238"/>
            <a:ext cx="3624471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 cap="all" spc="1500">
                <a:ea typeface="Source Sans Pro SemiBold" panose="020B0603030403020204" pitchFamily="34" charset="0"/>
              </a:rPr>
              <a:t>Sketches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E9A380-1908-4E35-B312-70940193A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75117" y="956606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87" name="Graphic 190">
              <a:extLst>
                <a:ext uri="{FF2B5EF4-FFF2-40B4-BE49-F238E27FC236}">
                  <a16:creationId xmlns:a16="http://schemas.microsoft.com/office/drawing/2014/main" id="{8D29AD67-FC80-4A40-BB36-3CF8142F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27BE65A-8CAB-4370-9C75-2F386FC9D7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433150E5-B637-478C-BFCB-0FAD74ECB8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88" name="Graphic 190">
              <a:extLst>
                <a:ext uri="{FF2B5EF4-FFF2-40B4-BE49-F238E27FC236}">
                  <a16:creationId xmlns:a16="http://schemas.microsoft.com/office/drawing/2014/main" id="{F8C57260-3E14-43CF-820D-E9E17313E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A91B04A-0049-4E34-B3A8-81D7EEEF2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CE97B6C-372A-4BE4-B243-C421A79A9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F0978422-B108-4AB3-A107-0A881DB0B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6784" y="728826"/>
            <a:ext cx="3215495" cy="233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F7B9A7A6-50FB-49B0-AACB-6EE9D3EE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9147" y="365562"/>
            <a:ext cx="932200" cy="932200"/>
            <a:chOff x="10791258" y="619275"/>
            <a:chExt cx="932200" cy="932200"/>
          </a:xfrm>
        </p:grpSpPr>
        <p:sp>
          <p:nvSpPr>
            <p:cNvPr id="95" name="Graphic 212">
              <a:extLst>
                <a:ext uri="{FF2B5EF4-FFF2-40B4-BE49-F238E27FC236}">
                  <a16:creationId xmlns:a16="http://schemas.microsoft.com/office/drawing/2014/main" id="{5CA2BFF4-92B4-4A79-AD5D-E37093FD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6" name="Graphic 212">
              <a:extLst>
                <a:ext uri="{FF2B5EF4-FFF2-40B4-BE49-F238E27FC236}">
                  <a16:creationId xmlns:a16="http://schemas.microsoft.com/office/drawing/2014/main" id="{D8D7428A-9600-4106-8809-FAB0B9B6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B535AD8-A170-4FC2-8F27-7D6E95C2F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05439" y="1894015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99" name="Graphic 4">
              <a:extLst>
                <a:ext uri="{FF2B5EF4-FFF2-40B4-BE49-F238E27FC236}">
                  <a16:creationId xmlns:a16="http://schemas.microsoft.com/office/drawing/2014/main" id="{47BAFB6E-560E-4C90-9D9E-AD24B377E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4926C52-9E39-4F63-BA5D-AB6B632CD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74BFE42-64FE-4810-9861-25DA24C3EE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35BC51E3-6575-4C87-86B0-21BE8914D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6F2BAA9-94BB-44A8-B19B-7AB4B871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60AC410-8609-4A46-96D7-879FB39DD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048D0F4-C84C-4A64-B043-7EF779F62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11C7C83-4A89-44FE-BE75-372D75CA9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8B31F92-BAC8-4036-926E-E68BB44AE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F451761D-C63A-4EDC-A72A-A30C5122FB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A385E7F-6577-428A-BF5C-2FED98E8C9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8F31EC6B-F22C-47E8-8E99-A57F87D13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9AB73E0D-E237-46F4-A00E-717BD1379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A3283147-CEBE-42F2-885F-AFF5182810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800567D-1C1B-490B-93A2-22B20841E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A12B197A-DC4D-473B-88A7-3420D54A5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A3EA30D4-FAEC-44EF-90F5-4CEBA30C7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3CEB4962-E6BE-47FD-A103-672FC223C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D25DA12E-A416-4BE9-8646-E01A3DF5E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9CA8EDEA-F4A5-44D0-BA5C-AEE64ED42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803681A-E99A-4E5C-84A9-82589DE94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BAB1707D-886F-4B0C-9E74-DE2EB8E66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8285D214-0E01-44EF-A428-7500F26DC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D4DF2F6-0BD6-4559-A761-930E12BF5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45A6845C-94B1-4B28-B673-06BFC5B586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6B20A69-6984-4749-BEF5-1D8CB3B63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3688F04-3A25-47CD-B1CC-857CFF215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C83F3BE8-0D44-44EA-8976-D73C3DC1F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89CFD54-41BB-4E1A-83E4-421720A9C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BE86C86E-71E2-4297-ADDC-729DD6AF3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C7A9C70-D2C1-4453-91A3-E313F9DB7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021B648E-7430-42AE-913F-E519D7D363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F887310-AC40-4A5C-BB6F-93C3F8B1F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A377ED4F-39C6-4BD2-8311-1A8F52330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8F1891E8-3618-4B6B-BB77-CF031F84A6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61881542-F071-4726-B467-FA7ABC81F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7224F00-A566-4982-89BF-56E1FFC51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37BA6515-B22B-4F39-A07B-B712A8951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02E521C-4610-462C-B216-654582A56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CAB9DF5E-8FD7-4C6C-8605-8ED44F721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2B04F530-144E-421B-965B-7B41873F8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F7D98F8-2E99-4C2A-ADE1-B5A3A2A4C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859BE88-E193-43B6-B534-392A3AB42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856313C6-783D-4F65-AEF9-031997AD0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4F0150B1-D6BF-453A-8CFF-148153279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21C46CBB-2D82-45B7-ACE2-A10E5C09A4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7AB7FB46-FBF5-4757-90BA-EA70E037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E6F3CF41-3C99-494F-8D19-EBA0727F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A749EAEC-A340-4053-94EB-3D63065BE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2C9D35D5-2BCE-40E8-8892-D9E4CE31C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AFEFFB6-2EA0-40FE-9588-7F14361A7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C30DE324-E2FA-4E96-9B3B-7922B1B74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34F2345-E433-41D7-AAAF-11CA6346F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0F6956F8-AD5B-4FC4-AB93-6FF14082A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2DC0493C-B770-4946-8473-D77475AD21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A21C4960-669A-458F-93EF-1CE3EF620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2175EE9A-0280-480E-A267-2BFE05EF3A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5E466AA1-F8BF-40CA-A33A-71452C517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66C8E2B-C17D-475E-859A-B40A57335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2014F826-3568-4324-93FF-8C06C03DC7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D176784F-6064-4FB0-8993-FF68EE535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E44A4CCA-F5CA-4C27-B771-ED1D25A91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E26FE219-B692-4F55-BDD1-01DBCAFA75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849C739E-27A7-455D-A759-65E149500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EC1CFE09-2B0E-49BD-8A39-44779DD5E5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2A697273-9D90-4B08-AA4C-1D0024ECB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648DE88-6A92-4F28-B103-851BD8F63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7C821752-14E1-4BBE-A8C9-FC8CD2C1CA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FF403F2-819B-444A-B9EB-F9BD7AC7A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0F69433B-A966-4FBE-84CF-443A1FC39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228DA219-2A8D-4D7E-A70B-3C463A473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F2E2F907-0C7F-4BCE-A4BA-8FB23673E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88DDF0-9926-4BB1-AB2C-90429F64D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B45BA909-E102-4F9A-AB5B-74F42ED82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13746DBF-AE11-43BB-80FD-6257EBB07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FC77B5B-5803-4E05-84A0-300FBDD2B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01DE0CA4-13B8-4898-B616-9C30A1ADB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AB8499D7-0E3F-4534-A60C-1628D5B1E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BB600670-6ABD-46E1-A0BB-401F604EF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A3BFD3C1-5525-4D62-8751-C65E0EDB98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44C38061-3283-4943-AE3E-47CDDEE29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BE6022E-1567-4BC7-86EC-1968A80FB5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58FDC418-8A1C-4599-B009-9D8190372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5F1C78B2-A1D9-4B25-885C-60EDB9812E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755308B0-60F0-4F04-B46A-9B13BC008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4B2E21C-64BA-49DD-BD97-D442FA6A9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ED5F8C0C-4136-46A7-9452-8022DF1076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4100409-8B8F-4177-907C-3E1C0F185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8CA755A-4798-43EE-9A2A-CD2F40D46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DEFB5A6E-1B07-4345-B5D7-04D9AAE2D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1B49DBF9-EB78-489F-B10F-9653E36464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7F38D901-7454-4ABD-840C-1356220104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44C1A543-A88F-46BD-ADB8-F776FBF7C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46A613C6-4AE7-4A36-B829-1EC4C0FFB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6F11EECD-1ADE-44C9-80E1-B266758A9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FDF5727-B8B3-440C-A2AB-2768CCBF4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80C0C977-5857-44AB-9B43-19F433A7A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02D0689D-D40B-4496-A8DA-70EF90DCF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4D8D2F0-44E6-47E8-B73E-46DF9B43A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59FE28D-9440-439D-8F08-4102AF5353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85AC78EB-F568-4D13-AA74-D23734E48A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A637F06-A6C5-4212-BF1E-636F74E69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889BA8AA-07D8-407D-8893-8071DFCF4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C72B6489-7286-4F34-8EE1-76187375F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6EEB43AF-F967-41B1-B3EA-822D0CF9F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9FC03009-F164-4B28-A757-0DF17D395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B88B345-4AC4-433E-99BB-D1215D1280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51A282D6-7E88-4D6E-823B-372AE66B6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6CDCCF6-6DBA-43C8-864D-08BD7E862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86DC5FA0-2F5C-4369-8299-B47B28DFF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609B53A-1216-4757-AD5E-CEDB0EE87E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6D3F5062-3404-4C6A-A509-307F5E8E6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01C26E5-2A74-4340-A60B-BE3330660B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7F91AB56-466E-4C68-8651-53336475F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242FEE5-1253-49BD-858F-EF5AAEB8C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D099AC08-68D7-4B71-A3B6-111F0D5DDE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15DEC6ED-7991-43AD-A24E-C3C34020F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4C004C28-D415-4527-915F-7CB1EAE00A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72FCFD45-9EE7-4DBB-9F14-D0942A1A4B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898C5946-303E-4B18-860F-A438C663FF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215E463-6016-49A0-887B-E48F8A1299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233A29D1-3361-4605-80DE-39759430B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3D0618C9-A0DF-42FD-822A-5A1FB7CDF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1EA8B9EE-A10C-4D13-9E20-7EF0198EF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76081C2C-08E9-4D1C-9880-FD8CF35F2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5F4C715D-C53B-40AF-8C02-90317A626B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718118E-6D59-4C45-BBD5-EB5B78E17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67D33792-A3F6-4EAE-9407-FDB221612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45930939-E17D-40A9-95FE-41DE0A0BD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380BB562-F295-4BBB-9ED7-41694CA0E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2FB3161-F2F6-4689-A07F-09601EDC9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E1ED4B99-4317-4759-AF9C-3E217D775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E7AE97A3-52C2-4669-9D26-4C529A183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C3E6A9C9-99C3-48BB-856C-D29AB383A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25CFB6D3-15D9-4CF4-A32D-853977B5C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DD4CCD2-5A6E-4B6D-89C2-DC993C6FFC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CF288FC3-165A-4FD1-8FDD-7C1B0D167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889A1EF5-44E0-4274-A9AA-F8A00056C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43256315-2597-443E-9334-CDAFC5521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3AC5B799-BB68-4BF4-891C-4F4EC486E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610B267-A596-41A2-9E5E-D36E7C87B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9677055-49A0-472A-BF05-3F6D4ABC5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E391900-AB5C-4DD8-ABF9-2BA18936E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769538D9-3BFB-41F9-BE81-C0E7B738F1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A1D6E687-2E92-4FC6-8C36-DCB41BCE6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239E2FE2-AF24-47B9-B13D-C8CE0BB1B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82B5F877-46B3-4BD9-8072-284C678C1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2C7E75F4-CA02-4743-A6F8-9D61F9ABD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75AC5B9C-C5F0-4C73-98A8-1DD58A65E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AB65BBCE-2E9D-4376-AF08-0B9692747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A7EAB1F3-87FB-43F3-9BBA-2FAC0A02D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4EBC64DF-4452-4FD6-BE0C-50B4CACDB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8BD3A35C-A201-4E65-8798-025A5B3C8A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09C4C527-0170-4801-AC1F-6B50F42C2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2AB37D50-E54F-4C71-9859-FA720368C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0B2FEAC5-44E4-4A55-9D5B-1B799BD7F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9CC5AA3-D077-4059-A043-B7866BD66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E9D2A6FE-3302-4AD6-82FD-163798C72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E7928068-35F6-402D-B968-7940A762B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B4153E49-6589-432E-9DAA-E19ACE507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315C3C4B-A60D-454C-9792-E0BB9A0FD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5576B788-61A9-4560-A3A1-ABBD6E520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F53777EC-CCA8-4D61-B8CE-1053847BE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0E91544F-C53B-4638-BD35-7A8B92794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A42DE8CE-0B73-4A83-A4F6-9A78DD665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54D16E2-C2EC-44CE-90A3-F71F3DEB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E04DD243-D193-4799-84CB-801CF6D4E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DB2B77A9-686E-455E-B7E8-BE90BC907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59164A99-AD18-4991-AE12-244482764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027E182E-86F4-4C00-8258-15B73D176A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00" name="Graphic 4">
              <a:extLst>
                <a:ext uri="{FF2B5EF4-FFF2-40B4-BE49-F238E27FC236}">
                  <a16:creationId xmlns:a16="http://schemas.microsoft.com/office/drawing/2014/main" id="{8AC6A89F-91BF-4953-9ACC-E63380CA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CA35855-32BF-4EA9-9185-1CB26A028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5849EC9-417B-46FC-99F2-35CDCA736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B05A562-49EE-4B0A-BDAA-36DB68C8F2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D4AA7C5-74D9-4B92-826B-655C6AC80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595156A-DE43-412F-83C4-0859FF54C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7A439AE-0545-4919-94DD-64B0F839B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CDC975C-33A8-4A2B-A39D-35CF67F87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F0B575C-61C2-4D50-9E8A-5A6556812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AD50B1BA-9D8A-4CE5-A37E-8DC14B2875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C9AFA145-F3B5-4698-ACCC-F9096EEF7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96A372F-8282-4247-81B8-A7A117996C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D13A8D5-ABF4-4196-8BF9-308DE3848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963720D-F168-438C-8A82-A36DE1431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8701BEF-759E-4413-A0B6-2F0B41DDB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D14B3030-1D74-4A5A-933D-4E3E55FBA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31320E3-2F4A-42DE-91AC-2A91323A6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B2FCC9E-DA5A-4A24-A72C-B7465002B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52304BD-1238-40D3-B9DA-AFEC020B1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5D51B7A-EECB-4460-B8AE-C5037023FE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B1B303F-A939-47A7-8E67-9F9D7F95A9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0B83C91-1E05-41B8-B645-947BB5560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745D92B-1206-4716-A337-E948C670A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92E873FE-71F4-4395-8007-2E43BDE00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BEF0666-2D6E-442A-A8B8-76C4C47E2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73A042B-3DD4-4163-928D-9DC4B3625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7ABE17E-EE6D-4565-B326-D12DCCCDA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08BA745-DF64-4251-84B7-1B565209B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CA6394B-7C26-4DE2-BBE9-54D679F39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9651DD7-90CC-48C9-8684-261FD58CC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062A7CA8-2E3A-4913-85D9-D33196E80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72297F9-7D59-4CAE-9CA6-28F5BBD4F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7223D289-C9B5-480F-8CD7-59F8E031B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96F27C2-A933-4534-9CE7-B855F6140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FEA5BD5-834A-4F51-AD1B-562683776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C725CB9-7711-4375-9C64-322611534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87EEEE0-EA76-4089-8283-5F532F2AF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4F2BC73-C49E-4115-8ECD-549CD06BE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053BF4C-2FCB-4E36-85F3-142A8452D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FB83DD8-52C1-46C4-8FC5-C5F4260B0F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5D325E4-3FC9-4B91-B629-5E3885C9C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AD98902-50E7-4D85-ADC4-A92F9D08A3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9ADD48A9-B0E2-486F-B528-1BCAAC0D6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69D38D20-F127-4D55-8A34-924C6E770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8D96B91F-6759-440A-8E66-F392C78F7D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CFF4CD13-813F-4A4C-B2F9-E662D944AE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B0A84D1-37D4-42CF-AA36-83D2D9323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E11EC4F-BF7D-4A2B-8BDC-A43E3D27DB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403FFEDD-1286-41E5-9F77-55CD6D4553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7C7D324-2B49-4E0B-BDF1-56F4C706B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D2ECCC8-942C-4B9E-9C39-1233626061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1CE31C8-D781-4028-A5FF-7E81B0820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6CFBB39-AE2F-4477-8567-7478F0404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6C2F644-F1A6-49F4-B56A-CCC69D8E0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E20A9A9-CBA6-40E0-A694-646918999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8E0C010-8AE1-47A1-A701-3393450C7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1AC7F6A2-A75A-4248-8BBD-94865360B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FE287B8-C8F7-4767-BBA0-912CB62EB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C2E77437-E68D-4650-963F-F48323DA28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5E6276AC-9E82-4057-9588-CAB69C4C5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AD1874A-F013-4D4B-B54B-B0F45CAC0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2489B36-9CC3-4353-8EAA-52C778E90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10AD4351-28A4-4BB0-913C-F7A3FBDEC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24AD697-6317-4830-9EE9-7E6BC43B8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9B5BC23-A034-4D07-A1C3-D8EBFD6CE7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F05BA9CA-F7AF-48A6-B06F-42289FAD1F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4CC073A4-BB0B-4B8E-ADF9-203B4C12D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403E85-71E2-409C-BB78-FC5B71928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B4B15BC7-5951-43F2-A385-D5CC93B5D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8616F44B-4CA5-448E-AA11-9505567BB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455A1F3-3BA1-40CB-8A9B-92D2840F2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56A6029-C42D-4D63-A0C8-796C809AE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BF5B2D3-4F99-46FC-A973-D73E5B74B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1A69351C-2BF6-4AA2-8D5B-C07ED6CB4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5A8ABBE-D161-4814-BB17-0B0CE406A9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52E75A0-C1CB-4FD0-8BBB-A1F7C535A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2EF605E-F57D-46F5-ADD5-56FC68013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8AE946A9-110D-466D-A0FF-5D8296696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1D888D3-6163-4E1E-AD5B-C1FE71DE7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8D76340-9262-47AF-8CC0-BE948D8744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B87D1FFB-0AE7-4ED4-B18C-E924E585A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A48467A-EAA4-4C9A-B6B6-95D0EE28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26D2AAA-987F-42DC-BE57-8201EBD50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E978E5C-5285-40D8-B338-F3F3E2D09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3EA50E3-2C1A-4C95-BFE0-AD23560DB4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2E41468-FAA1-42C7-9E99-67F9979E92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38AB8359-58FE-4BF9-88D4-C66109E55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7F09EAFA-C99B-463E-9B46-DA6944045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15DAFD3-9D5E-48A2-B9B8-EC1591E50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0EB78B9-08F3-4192-B71D-986C160AA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6F7D2BB-5AB9-41CF-8153-EC82BEBEA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62A31FEF-26D8-4C08-8B93-3131181A8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F5BF413-24EB-497E-BEEC-670FD96EF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EEE795C-D9F5-4507-B12F-EE2E34A39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170CB77-6E3E-4A72-AF7F-513ADDD51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75B6FE2E-10BC-4543-9146-9768A752D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3C7DD58-1CEE-4C24-B881-EFB215C20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77776DB-F1CD-4BF8-8207-1A90923E8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CC281F4A-5D38-4918-BC16-5CDD12273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548D316-9420-4063-B099-1EEDFEECF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1BF4FCA-812F-4823-8259-6879854B0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F5AE153-AC43-4E37-96E3-9F83C8004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BE72DF1-8E99-4C3A-8693-C7EE19DB0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970DEF4-40C2-42D2-9224-ADE626849C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EE4905A8-DC91-4FC8-94D4-3268F73F0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E059738F-7B0B-4D28-829F-473EA88A8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38BE2D47-5613-447A-8AB6-E6069D349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CED51E6-3E24-4D85-BB87-9255F1143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EAFF4925-1DE0-40F2-A12F-FA5E8AACF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E8B200DE-62FD-4F1D-952E-E9BD18297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55003B7D-7031-4A4D-ACDF-236CB33130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7CB80DB9-F9AE-45AD-BEA7-471E57056E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EC6CD46-06D2-4ED4-8E32-51F5DE337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F9D43ED-E453-402E-BB3C-660B05BA0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DAAEF69-D009-4238-A6BF-455EECBCB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2EBCFA5-79CC-4795-9F1E-A360947B0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95F031C5-1243-467A-8B99-4304C46FA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8DA0451-89AE-4EA0-AE52-F00DA4703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F85C6D5-4C39-4AFA-8776-6E0CDA756A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AEAB2B36-B70D-4507-90A0-D4FAF13D8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A70CFA-8488-440E-A9E4-8225F4093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97505B0-808C-44AD-AAB8-0B6FCDBEA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5C1BEFD-F3E5-4E26-909F-AAFFE8B10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08A7B3FD-A49B-49C5-AD8B-27993632F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C41F109-4261-4EE8-B070-746E99FE8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90C9CBE-D14E-49D0-B268-C1C91C917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211946D-A569-4A30-8D53-518AAEEF9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926E49E-FC42-462F-A95E-CD0B35D555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19B7674-A125-4B4A-82B3-89B1D9D9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D39C805-B7DA-4B53-A02C-979A8E882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A445DC54-DFC5-49C3-8E2F-B1C1833FA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93C00FB-6AE5-4A44-B622-BDE02927BD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D6F2DFE-ED76-4C09-81D4-656C9E398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086ED13-4062-411E-8D3A-30CB8762E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8663146-FCC0-4068-BD56-A0AF8ADF8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477ACD3-55EB-4CE8-A4DF-F7D49968E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1ED6471-9E6F-4584-B113-71640545D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90DBD033-FA27-4580-825D-3F6593A24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B3BB883-3434-48B6-A835-44256260B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A7CA535-B1A6-47D4-98E4-936A121E99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06F311E-4DBE-43A5-A078-3D5811D5E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5AB81EDB-5DBC-49AD-BE1D-19F7F4663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7D80F42C-4F46-4391-B3B9-2C11F1294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D4670C9-C216-4E55-BC96-BC56E3F04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0C085E4-1924-4836-B5F9-9CFBC2B2EC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8047DCEE-2E13-42AD-96DB-E5C84404F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84A4052B-C877-4A25-BFA8-78A340D2B7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9DD8D905-4512-4C0F-A908-42F04ED08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078015B-12C5-4E66-852D-5BC93A7A3A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B154EBE-396C-48B8-AB84-81143B051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EA95F66-2DD9-41D0-828E-0A9DE88AA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4C8797A-8709-442E-A68D-4C75BD9CB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BE87739-95E7-4EAD-8E2D-544C920979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36A67E49-6FE7-4CD2-A5A6-357C52E8F6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367DA63-A642-41ED-9E4D-EDF3B80AA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D45E715-ECAF-4E6E-9CE0-EBC7B4D7C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725C88BF-622B-4AAF-A4E9-5AD9B8F6F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1ED0349-B05B-4817-A7BB-30BA85621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042B1BEA-6843-46A7-9FAC-98E15A2FB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E3BCF99-D56A-406F-B206-1601FC7EF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87CDBF0-888C-4E2B-B9A6-C3AD75CED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B97AB76-0045-42D2-AFE8-BD2A925DE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96B0E248-85E8-4BF8-BFF6-0B0EE58113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50127A1-8B7C-48A6-BFB1-CF2FD6E55C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215AC84-8402-49F7-960D-7DF8133E0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782A0B9-FD48-47F8-865B-FCD019B2B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539984-09F7-4470-9057-980385F09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9248D9-194E-4135-83A1-D07C0F9FF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26A4681B-0DD9-4129-8016-D953DFDA9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C0885175-813A-4879-8C36-EEE2448AA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E15303-99C8-42F3-9C3C-E6F0ABE2D4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0329" y="2676069"/>
            <a:ext cx="2850162" cy="365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86A74E-353E-4062-B060-79BE8838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56947" y="3497433"/>
            <a:ext cx="2195333" cy="28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9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20D5-F4E2-4B2D-8CF5-6119776E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1" cap="all" spc="1500">
                <a:ea typeface="Source Sans Pro SemiBold" panose="020B0603030403020204" pitchFamily="34" charset="0"/>
              </a:rPr>
              <a:t>Buildings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D3817B-9CD1-4A3C-85CF-61F4BA7E6F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6766" y="1126418"/>
            <a:ext cx="3560880" cy="4594684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7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5" name="Oval 14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C23B5E-6D83-4EC4-92C3-E70E4FAB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734" y="1013508"/>
            <a:ext cx="3624471" cy="33499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1" cap="all" spc="1500">
                <a:ea typeface="Source Sans Pro SemiBold" panose="020B0603030403020204" pitchFamily="34" charset="0"/>
              </a:rPr>
              <a:t>Other Graphics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E13B848-F9EE-4456-8D73-C25390B65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67865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2DCB0AE-3455-497A-B6FB-D4CE2422A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26059" y="107752"/>
            <a:ext cx="2865561" cy="2825948"/>
            <a:chOff x="5014543" y="366483"/>
            <a:chExt cx="3189607" cy="3145515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1D5AFED5-EFBA-4DCE-A2F2-3B1B73601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48439" y="456287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B06BF2F-5822-4F90-BF7D-7FDA65761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48439" y="456287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56" name="Oval 155">
              <a:extLst>
                <a:ext uri="{FF2B5EF4-FFF2-40B4-BE49-F238E27FC236}">
                  <a16:creationId xmlns:a16="http://schemas.microsoft.com/office/drawing/2014/main" id="{AFBE702A-233C-4424-B0B6-5435E4A34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14543" y="366483"/>
              <a:ext cx="3055711" cy="3055711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>
            <a:extLst>
              <a:ext uri="{FF2B5EF4-FFF2-40B4-BE49-F238E27FC236}">
                <a16:creationId xmlns:a16="http://schemas.microsoft.com/office/drawing/2014/main" id="{AE689860-A291-4B0F-AB65-421F8C20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7541" y="2762219"/>
            <a:ext cx="3938846" cy="3938846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82BEF57-041E-4DE3-B65C-CBE71211B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7541" y="2762219"/>
            <a:ext cx="3938846" cy="39388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6039" y="303887"/>
            <a:ext cx="3055711" cy="305571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5E0BF71-78CD-4FD9-BB54-48CD14158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6039" y="303887"/>
            <a:ext cx="3055711" cy="305571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6" name="Oval 165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143" y="214083"/>
            <a:ext cx="3055711" cy="3055711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DE88D17-374D-47FF-965C-39C86CA4A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097" y="1028510"/>
            <a:ext cx="2104795" cy="144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51763" y="565659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9" name="Freeform: Shape 17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9F2189-FC86-4AD0-AED7-49C43698E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90997" y="805579"/>
            <a:ext cx="1820681" cy="131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80" name="Oval 174">
            <a:extLst>
              <a:ext uri="{FF2B5EF4-FFF2-40B4-BE49-F238E27FC236}">
                <a16:creationId xmlns:a16="http://schemas.microsoft.com/office/drawing/2014/main" id="{87045360-A428-4E4B-989C-E4EF4D920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9223" y="2630229"/>
            <a:ext cx="3938846" cy="393884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60F3882-AB69-4411-BFBC-9FC5970E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255" y="3818612"/>
            <a:ext cx="2560781" cy="15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9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4B349-A359-4D9D-8DB7-3A5C6570E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368625"/>
            <a:ext cx="4974771" cy="1403498"/>
          </a:xfrm>
        </p:spPr>
        <p:txBody>
          <a:bodyPr anchor="b">
            <a:normAutofit/>
          </a:bodyPr>
          <a:lstStyle/>
          <a:p>
            <a:r>
              <a:rPr lang="en-CA" sz="3600"/>
              <a:t>Environments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9" name="Oval 38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0828" y="1091857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Picture 10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F274D0E1-C800-40D7-9893-1808E5A27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73" y="769333"/>
            <a:ext cx="2584794" cy="1970906"/>
          </a:xfrm>
          <a:prstGeom prst="rect">
            <a:avLst/>
          </a:prstGeom>
        </p:spPr>
      </p:pic>
      <p:sp useBgFill="1">
        <p:nvSpPr>
          <p:cNvPr id="45" name="Oval 44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071193-87E0-433A-B19E-1EB961D87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1" y="3904608"/>
            <a:ext cx="2185321" cy="1895767"/>
          </a:xfrm>
          <a:prstGeom prst="rect">
            <a:avLst/>
          </a:prstGeom>
        </p:spPr>
      </p:pic>
      <p:grpSp>
        <p:nvGrpSpPr>
          <p:cNvPr id="47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EE873B8-A488-47AA-A1DE-7C7B08AC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3810301"/>
          </a:xfrm>
        </p:spPr>
        <p:txBody>
          <a:bodyPr anchor="t">
            <a:normAutofit/>
          </a:bodyPr>
          <a:lstStyle/>
          <a:p>
            <a:r>
              <a:rPr lang="en-US" dirty="0"/>
              <a:t>Cave</a:t>
            </a:r>
          </a:p>
          <a:p>
            <a:r>
              <a:rPr lang="en-US" dirty="0"/>
              <a:t>House</a:t>
            </a:r>
          </a:p>
          <a:p>
            <a:r>
              <a:rPr lang="en-US" dirty="0"/>
              <a:t>Fields</a:t>
            </a:r>
          </a:p>
        </p:txBody>
      </p:sp>
    </p:spTree>
    <p:extLst>
      <p:ext uri="{BB962C8B-B14F-4D97-AF65-F5344CB8AC3E}">
        <p14:creationId xmlns:p14="http://schemas.microsoft.com/office/powerpoint/2010/main" val="104492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0412-7417-4803-8C0A-6D64B853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cap="all" spc="1500">
                <a:ea typeface="Source Sans Pro SemiBold" panose="020B0603030403020204" pitchFamily="34" charset="0"/>
              </a:rPr>
              <a:t>Full Map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Content Placeholder 4" descr="A picture containing text, building, old, arch&#10;&#10;Description automatically generated">
            <a:extLst>
              <a:ext uri="{FF2B5EF4-FFF2-40B4-BE49-F238E27FC236}">
                <a16:creationId xmlns:a16="http://schemas.microsoft.com/office/drawing/2014/main" id="{87CE1F18-3E6A-4E0C-906E-623A45D72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836" y="673020"/>
            <a:ext cx="2999733" cy="5332860"/>
          </a:xfrm>
          <a:prstGeom prst="rect">
            <a:avLst/>
          </a:prstGeom>
          <a:ln w="28575">
            <a:noFill/>
          </a:ln>
        </p:spPr>
      </p:pic>
      <p:sp>
        <p:nvSpPr>
          <p:cNvPr id="88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0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271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Microsoft Office PowerPoint</Application>
  <PresentationFormat>Widescreen</PresentationFormat>
  <Paragraphs>25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Source Sans Pro</vt:lpstr>
      <vt:lpstr>FunkyShapesVTI</vt:lpstr>
      <vt:lpstr>Berklee Video Game Music Jam 2020</vt:lpstr>
      <vt:lpstr>PowerPoint Presentation</vt:lpstr>
      <vt:lpstr>Design</vt:lpstr>
      <vt:lpstr>Planning</vt:lpstr>
      <vt:lpstr>Sketches</vt:lpstr>
      <vt:lpstr>Buildings</vt:lpstr>
      <vt:lpstr>Other Graphics</vt:lpstr>
      <vt:lpstr>Environments</vt:lpstr>
      <vt:lpstr>Full Map</vt:lpstr>
      <vt:lpstr>house</vt:lpstr>
      <vt:lpstr>Characters</vt:lpstr>
      <vt:lpstr>Code</vt:lpstr>
      <vt:lpstr>Our problems</vt:lpstr>
      <vt:lpstr>Adobe likes to overwrite everything</vt:lpstr>
      <vt:lpstr>Sound Effects</vt:lpstr>
      <vt:lpstr>Game 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Berklee Video Game Music Jam 2020</dc:title>
  <dc:creator>Isham .</dc:creator>
  <cp:lastModifiedBy>Isham .</cp:lastModifiedBy>
  <cp:revision>1</cp:revision>
  <dcterms:created xsi:type="dcterms:W3CDTF">2020-11-09T01:35:59Z</dcterms:created>
  <dcterms:modified xsi:type="dcterms:W3CDTF">2020-11-09T01:36:06Z</dcterms:modified>
</cp:coreProperties>
</file>